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2"/>
  </p:notesMasterIdLst>
  <p:sldIdLst>
    <p:sldId id="256" r:id="rId2"/>
    <p:sldId id="385" r:id="rId3"/>
    <p:sldId id="257" r:id="rId4"/>
    <p:sldId id="258" r:id="rId5"/>
    <p:sldId id="259" r:id="rId6"/>
    <p:sldId id="275" r:id="rId7"/>
    <p:sldId id="276" r:id="rId8"/>
    <p:sldId id="277" r:id="rId9"/>
    <p:sldId id="278" r:id="rId10"/>
    <p:sldId id="260" r:id="rId11"/>
    <p:sldId id="267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A871-A774-457A-81CC-D8CE9EA256CC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595D-5444-40E6-82DD-7A5B540BF4B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Vele Lochsprinters aanwezig</a:t>
            </a:r>
            <a:r>
              <a:rPr lang="nl-NL" baseline="0" dirty="0" smtClean="0"/>
              <a:t> op de eigen crossbaan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6595D-5444-40E6-82DD-7A5B540BF4B1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28" name="Titel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32" name="Tijdelijke aanduiding voor inhoud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34" name="Tijdelijke aanduiding voor inhoud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inhoud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31" name="Titel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24" name="Tijdelijke aanduiding voor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AA84107-FC5D-4D33-B35E-86F82593C187}" type="datetimeFigureOut">
              <a:rPr lang="nl-NL" smtClean="0"/>
              <a:pPr/>
              <a:t>9-2-2012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49B4D70-0A76-4705-80D1-987000AC1A7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titel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sz="8000" dirty="0" smtClean="0"/>
              <a:t>2011</a:t>
            </a:r>
            <a:endParaRPr lang="nl-NL" sz="80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Jaaroverzicht Lochsprinters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aanonderhoud 19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Baan onderhoud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winschoten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Priscilla  ook  kampioen.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2b Haaksbergen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felle strijd op de baan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meteen maar weer gescoord in de openklasse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twen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Twente Hengelo 8 oktober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twente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Kyano een mooie 3</a:t>
            </a:r>
            <a:r>
              <a:rPr lang="nl-NL" baseline="30000" dirty="0" smtClean="0"/>
              <a:t>e</a:t>
            </a:r>
            <a:r>
              <a:rPr lang="nl-NL" dirty="0" smtClean="0"/>
              <a:t> plaats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twente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Kevin ook 3e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twente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Rick knap 2</a:t>
            </a:r>
            <a:r>
              <a:rPr lang="nl-NL" baseline="30000" dirty="0" smtClean="0"/>
              <a:t>e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twente a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Teun mooi 3</a:t>
            </a:r>
            <a:r>
              <a:rPr lang="nl-NL" baseline="30000" dirty="0" smtClean="0"/>
              <a:t>e</a:t>
            </a:r>
            <a:r>
              <a:rPr lang="nl-NL" dirty="0" smtClean="0"/>
              <a:t>.</a:t>
            </a:r>
            <a:br>
              <a:rPr lang="nl-NL" dirty="0" smtClean="0"/>
            </a:b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lin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Fietscross clinic bij de Lochsprinters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unive t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nieuwe sponsor met de wedstrijd tent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linic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Er werd aandachtig geluisterd naar Jeffrey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linic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met een mooi certificaat naar huis.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3b Schoonebeek 15 oktober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Binnenbocht of buitenbocht , als je maar snel bent.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hier werd weer hoog gesprongen.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b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91264" cy="1687016"/>
          </a:xfrm>
        </p:spPr>
        <p:txBody>
          <a:bodyPr>
            <a:normAutofit/>
          </a:bodyPr>
          <a:lstStyle/>
          <a:p>
            <a:r>
              <a:rPr lang="nl-NL" dirty="0" smtClean="0"/>
              <a:t>En Tom mocht de grootste gehaktbal ophalen want hij won de open cruiser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dren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Drenthe Schoonebeek 22 oktober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drente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Niek en Cas gaan ook op volle snelheid over de crossbaan.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drente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Kevin 2</a:t>
            </a:r>
            <a:r>
              <a:rPr lang="nl-NL" baseline="30000" dirty="0" smtClean="0"/>
              <a:t>e</a:t>
            </a:r>
            <a:r>
              <a:rPr lang="nl-NL" dirty="0" smtClean="0"/>
              <a:t> en Luke 6</a:t>
            </a:r>
            <a:r>
              <a:rPr lang="nl-NL" baseline="30000" dirty="0" smtClean="0"/>
              <a:t>e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drente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Priscilla knap 2</a:t>
            </a:r>
            <a:r>
              <a:rPr lang="nl-NL" baseline="30000" dirty="0" smtClean="0"/>
              <a:t>e</a:t>
            </a:r>
            <a:r>
              <a:rPr lang="nl-NL" dirty="0" smtClean="0"/>
              <a:t>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endu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Enduro</a:t>
            </a:r>
            <a:r>
              <a:rPr lang="nl-NL" dirty="0" smtClean="0"/>
              <a:t> Raalte  26 maart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Vol gas in Ommen bij regio 4b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Allemaal even kijken of Jeroen de 6</a:t>
            </a:r>
            <a:r>
              <a:rPr lang="nl-NL" baseline="30000" dirty="0" smtClean="0"/>
              <a:t>e</a:t>
            </a:r>
            <a:r>
              <a:rPr lang="nl-NL" dirty="0" smtClean="0"/>
              <a:t> haalt.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Kiek em goan.</a:t>
            </a:r>
            <a:br>
              <a:rPr lang="nl-NL" dirty="0" smtClean="0"/>
            </a:b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Ik blijf de hele week in Ommen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b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jeugd heeft de toekomst.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5b Dedemsvaart 5 november.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Ingrid stopt met de jury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b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Regiokampioenen van de Lochsprinters.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lichtwedstrij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dan de laatste wedstrijd van het seizoen de Lichtwedstrijd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lichtwedstrijd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 mooie prijzen en ????????????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enduro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lichtwedstrijd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Verklede dames !!!!!!!!!!!!!!!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Openings wedstrij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Openings</a:t>
            </a:r>
            <a:r>
              <a:rPr lang="nl-NL" dirty="0" smtClean="0"/>
              <a:t> wedstrijd Nijverdal  2 april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Openings wedstrijd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klein tot groot op het podium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tartrace Henge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Startrace Hengelo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tartrace Hengelo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jeugd is goed aanwezig op het podium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PK  midden Nederland , Nijkerk 16-04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k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Grote bulten in Nijkerk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IMG1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Bowlen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k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Bjorn is al goed in vorm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rk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Thijs mooie 2</a:t>
            </a:r>
            <a:r>
              <a:rPr lang="nl-NL" baseline="30000" dirty="0" smtClean="0"/>
              <a:t>e</a:t>
            </a:r>
            <a:r>
              <a:rPr lang="nl-NL" dirty="0" smtClean="0"/>
              <a:t> plaats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k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Jeroen knap 3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nijkerk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gebroeders Hoogland naast elkaar  2</a:t>
            </a:r>
            <a:r>
              <a:rPr lang="nl-NL" baseline="30000" dirty="0" smtClean="0"/>
              <a:t>e</a:t>
            </a:r>
            <a:r>
              <a:rPr lang="nl-NL" dirty="0" smtClean="0"/>
              <a:t> en 3e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Brabant </a:t>
            </a:r>
            <a:r>
              <a:rPr lang="nl-NL" dirty="0" err="1" smtClean="0"/>
              <a:t>Ammerzoden</a:t>
            </a:r>
            <a:r>
              <a:rPr lang="nl-NL" dirty="0" smtClean="0"/>
              <a:t> 23 april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top van Nijverdal is weer aanwezig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Bjorn probeert even 10 meter te springen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mooi plekje voor de </a:t>
            </a:r>
            <a:r>
              <a:rPr lang="nl-NL" dirty="0" err="1" smtClean="0"/>
              <a:t>snackar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Thijs kampioen van Brabant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brabant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Dyon 2</a:t>
            </a:r>
            <a:r>
              <a:rPr lang="nl-NL" baseline="30000" dirty="0" smtClean="0"/>
              <a:t>e</a:t>
            </a:r>
            <a:r>
              <a:rPr lang="nl-NL" dirty="0" smtClean="0"/>
              <a:t> en Robin 4e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Oliebollen kampioen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 descr="bow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988840"/>
            <a:ext cx="6192688" cy="464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1a Raalte  7 mei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1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In de open klasse werden meteen de bekers al weer opgehaald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Gelderland ,Apeldoorn 14 mei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weer van die grote bulten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Recht of scheef  , als er maar gesprongen word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Robin goed in vorm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Luke mooi 2e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Thijs alweer op het podium nu 3e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apeldoorn aa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Jeroen ook weer in vorm , weer 3e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2a Klazienaveen 21 mei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owlen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Rieks Dubbink doorzetters bokaal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de nieuwe crossbaan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2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felle strijd in de open klasse om de grootste beker.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Overijssel Raalte 28 mei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Het hele </a:t>
            </a:r>
            <a:r>
              <a:rPr lang="nl-NL" dirty="0" err="1" smtClean="0"/>
              <a:t>medical</a:t>
            </a:r>
            <a:r>
              <a:rPr lang="nl-NL" dirty="0" smtClean="0"/>
              <a:t> team is aanwezig.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Jasper heeft er ook zin in.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Luke Overijssels kampioen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bij de cruisers een mooi podium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Kevin alweer op het podium nu mooi 3e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raalte a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Thijs en Rick knap 2</a:t>
            </a:r>
            <a:r>
              <a:rPr lang="nl-NL" baseline="30000" dirty="0" smtClean="0"/>
              <a:t>e</a:t>
            </a:r>
            <a:r>
              <a:rPr lang="nl-NL" dirty="0" smtClean="0"/>
              <a:t> en 3</a:t>
            </a:r>
            <a:r>
              <a:rPr lang="nl-NL" baseline="30000" dirty="0" smtClean="0"/>
              <a:t>e</a:t>
            </a:r>
            <a:r>
              <a:rPr lang="nl-NL" dirty="0" smtClean="0"/>
              <a:t> en Manu 6e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 3a Nijverdal 4 juni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owlen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Willem Baan bokaal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 showen voor de camera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3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word wel erg rood aan het starthek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NK Appingedam zaterdag 11 juni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1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Voor de wedstrijd is de hoofdprijs </a:t>
            </a:r>
            <a:r>
              <a:rPr lang="nl-NL" smtClean="0"/>
              <a:t>al binnen.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Kevin 2</a:t>
            </a:r>
            <a:r>
              <a:rPr lang="nl-NL" baseline="30000" dirty="0" smtClean="0"/>
              <a:t>e</a:t>
            </a:r>
            <a:r>
              <a:rPr lang="nl-NL" dirty="0" smtClean="0"/>
              <a:t> en Luke 3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2</a:t>
            </a:r>
            <a:r>
              <a:rPr lang="nl-NL" baseline="30000" dirty="0" smtClean="0"/>
              <a:t>e</a:t>
            </a:r>
            <a:r>
              <a:rPr lang="nl-NL" dirty="0" smtClean="0"/>
              <a:t> dag heel wat Lochsprinters aanwezig op het NK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de oud voorzitter komt even kijken naar onze talenten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2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Rick mooi 3</a:t>
            </a:r>
            <a:r>
              <a:rPr lang="nl-NL" baseline="30000" dirty="0" smtClean="0"/>
              <a:t>e</a:t>
            </a:r>
            <a:r>
              <a:rPr lang="nl-NL" dirty="0" smtClean="0"/>
              <a:t> op zijn eerste NK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 2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Thijs ook 3</a:t>
            </a:r>
            <a:r>
              <a:rPr lang="nl-NL" baseline="30000" dirty="0" smtClean="0"/>
              <a:t>e</a:t>
            </a:r>
            <a:r>
              <a:rPr lang="nl-NL" dirty="0" smtClean="0"/>
              <a:t> 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Harrie op de fiets  in Ommen bij regio 4a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r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Flink aan trainen  in de sportschool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weer was minder.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4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Regen of wind het maakt niet uit als ze maar kunnen fietsen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NCK Nunspeet, de tent werd de hele dag gebruikt om te schuilen voor de regen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C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 een grote groep aanwezig om te strijden voor beste club van Nederland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C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Maar helaas , verder dan plaats 9 zijn we niet gekomen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NKC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Oorzaak : hele fam. Hoogland gecrasht in </a:t>
            </a:r>
            <a:r>
              <a:rPr lang="nl-NL" smtClean="0"/>
              <a:t>de finale.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ombi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supporters van Nijverdal op de tribune bij de combi in Baarn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omb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Rieks controleert even het materiaal 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ombi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Jeffrey al in topvorm voor de volgende dag.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combi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Zo, die al vast binnen (mijn eerste vandaag)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rw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de voorzitter doet volop mee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na de 5</a:t>
            </a:r>
            <a:r>
              <a:rPr lang="nl-NL" baseline="30000" dirty="0" smtClean="0"/>
              <a:t>e</a:t>
            </a:r>
            <a:r>
              <a:rPr lang="nl-NL" dirty="0" smtClean="0"/>
              <a:t> regio in Hengelo werden de bekers uitgedeeld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Zo hoort het , het hele podium voor de Lochsprinters.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5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Allemaal regio kampioen , gefeliciteerd!!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b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Op naar de bbq , maar wel op de luie fiets 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bq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ouders ook maar even een wedstrijdje fietsen.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bq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een geweldig podium bij de dames.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bq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de heren gingen met grote bekers naar huis.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bbq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de muziek werd door de jeugd verzorgd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Vakant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In de vakantie maar even naar Tiel voor een wedstrijdje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vakantie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Heel Nijverdal is aanwezig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alfs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Winter training in </a:t>
            </a:r>
            <a:r>
              <a:rPr lang="nl-NL" dirty="0" err="1" smtClean="0"/>
              <a:t>Dalfsen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vakantie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grote bekers mee naar huis.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tartrace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Startrace Nijverdal 3 september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tartrace 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Vele Lochsprinters aanwezig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tartrace 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meteen het hele podium voor Nijverdal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PK Putten 10 september.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 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In de training maar direct de grote springen.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 zweten na een rondje fietsen.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Even weer een showtje voor de cameraman.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 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Maar ook de bekers maar weer mee nemen naar Nijverdal.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putten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Dyon Kampioen van de Veluwe.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Dalfsen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Buiten 20 cm sneeuw , binnen lekker trainen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5864" y="1524000"/>
            <a:ext cx="5052272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gebroeders aanwezig op regio 1b in Klazienaveen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1b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de jongeren komen al met de wielen los.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regio 1b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grote broer op het hoogste blokje.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oolcr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Scholen cross 2011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oolcross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Vele kinderen aanwezig om te strijden voor de wissel bokaal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oolcross 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waren ze blij met een beker.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winscho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PK Groningen : met een mooie attentie.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winschoten 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Ook een nieuwe crossbaan met grote bulten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winschoten 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mooie </a:t>
            </a:r>
            <a:r>
              <a:rPr lang="nl-NL" dirty="0" err="1" smtClean="0"/>
              <a:t>combochten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pk winschoten aaa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Teun voor het eerst kampioen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203</TotalTime>
  <Words>880</Words>
  <Application>Microsoft Office PowerPoint</Application>
  <PresentationFormat>Diavoorstelling (4:3)</PresentationFormat>
  <Paragraphs>133</Paragraphs>
  <Slides>130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130</vt:i4>
      </vt:variant>
    </vt:vector>
  </HeadingPairs>
  <TitlesOfParts>
    <vt:vector size="131" baseType="lpstr">
      <vt:lpstr>Papier</vt:lpstr>
      <vt:lpstr>Jaaroverzicht Lochsprinters</vt:lpstr>
      <vt:lpstr>Bowlen</vt:lpstr>
      <vt:lpstr>Oliebollen kampioen </vt:lpstr>
      <vt:lpstr>Rieks Dubbink doorzetters bokaal</vt:lpstr>
      <vt:lpstr>Willem Baan bokaal</vt:lpstr>
      <vt:lpstr>Flink aan trainen  in de sportschool</vt:lpstr>
      <vt:lpstr>Ook de voorzitter doet volop mee</vt:lpstr>
      <vt:lpstr>Winter training in Dalfsen</vt:lpstr>
      <vt:lpstr>Buiten 20 cm sneeuw , binnen lekker trainen</vt:lpstr>
      <vt:lpstr>Baan onderhoud </vt:lpstr>
      <vt:lpstr>De nieuwe sponsor met de wedstrijd tent</vt:lpstr>
      <vt:lpstr>Enduro Raalte  26 maart</vt:lpstr>
      <vt:lpstr>Dia 13</vt:lpstr>
      <vt:lpstr>Openings wedstrijd Nijverdal  2 april</vt:lpstr>
      <vt:lpstr>Van klein tot groot op het podium</vt:lpstr>
      <vt:lpstr>Startrace Hengelo</vt:lpstr>
      <vt:lpstr>De jeugd is goed aanwezig op het podium</vt:lpstr>
      <vt:lpstr>PK  midden Nederland , Nijkerk 16-04</vt:lpstr>
      <vt:lpstr>Grote bulten in Nijkerk</vt:lpstr>
      <vt:lpstr>Ook Bjorn is al goed in vorm</vt:lpstr>
      <vt:lpstr>Thijs mooie 2e plaats</vt:lpstr>
      <vt:lpstr>Jeroen knap 3e </vt:lpstr>
      <vt:lpstr>De gebroeders Hoogland naast elkaar  2e en 3e</vt:lpstr>
      <vt:lpstr>PK Brabant Ammerzoden 23 april</vt:lpstr>
      <vt:lpstr>De top van Nijverdal is weer aanwezig</vt:lpstr>
      <vt:lpstr>Bjorn probeert even 10 meter te springen</vt:lpstr>
      <vt:lpstr>Een mooi plekje voor de snackar</vt:lpstr>
      <vt:lpstr>En Thijs kampioen van Brabant</vt:lpstr>
      <vt:lpstr>Dyon 2e en Robin 4e</vt:lpstr>
      <vt:lpstr>Regio 1a Raalte  7 mei</vt:lpstr>
      <vt:lpstr>In de open klasse werden meteen de bekers al weer opgehaald</vt:lpstr>
      <vt:lpstr>PK Gelderland ,Apeldoorn 14 mei</vt:lpstr>
      <vt:lpstr>En weer van die grote bulten</vt:lpstr>
      <vt:lpstr>Recht of scheef  , als er maar gesprongen word</vt:lpstr>
      <vt:lpstr>Ook Robin goed in vorm</vt:lpstr>
      <vt:lpstr>Luke mooi 2e</vt:lpstr>
      <vt:lpstr>Thijs alweer op het podium nu 3e</vt:lpstr>
      <vt:lpstr>Jeroen ook weer in vorm , weer 3e</vt:lpstr>
      <vt:lpstr>Regio 2a Klazienaveen 21 mei</vt:lpstr>
      <vt:lpstr>Op de nieuwe crossbaan</vt:lpstr>
      <vt:lpstr>Een felle strijd in de open klasse om de grootste beker.</vt:lpstr>
      <vt:lpstr>PK Overijssel Raalte 28 mei</vt:lpstr>
      <vt:lpstr>Het hele medical team is aanwezig.</vt:lpstr>
      <vt:lpstr>Jasper heeft er ook zin in.</vt:lpstr>
      <vt:lpstr>Luke Overijssels kampioen</vt:lpstr>
      <vt:lpstr>Ook bij de cruisers een mooi podium</vt:lpstr>
      <vt:lpstr>Kevin alweer op het podium nu mooi 3e</vt:lpstr>
      <vt:lpstr>Thijs en Rick knap 2e en 3e en Manu 6e</vt:lpstr>
      <vt:lpstr>Regio 3a Nijverdal 4 juni</vt:lpstr>
      <vt:lpstr>Even showen voor de camera</vt:lpstr>
      <vt:lpstr>Het word wel erg rood aan het starthek</vt:lpstr>
      <vt:lpstr>NK Appingedam zaterdag 11 juni </vt:lpstr>
      <vt:lpstr>Voor de wedstrijd is de hoofdprijs al binnen.</vt:lpstr>
      <vt:lpstr>Kevin 2e en Luke 3e </vt:lpstr>
      <vt:lpstr>De 2e dag heel wat Lochsprinters aanwezig op het NK</vt:lpstr>
      <vt:lpstr>Ook de oud voorzitter komt even kijken naar onze talenten</vt:lpstr>
      <vt:lpstr>Rick mooi 3e op zijn eerste NK</vt:lpstr>
      <vt:lpstr>Thijs ook 3e .</vt:lpstr>
      <vt:lpstr>Harrie op de fiets  in Ommen bij regio 4a</vt:lpstr>
      <vt:lpstr>Het weer was minder.</vt:lpstr>
      <vt:lpstr>Regen of wind het maakt niet uit als ze maar kunnen fietsen</vt:lpstr>
      <vt:lpstr>NCK Nunspeet, de tent werd de hele dag gebruikt om te schuilen voor de regen</vt:lpstr>
      <vt:lpstr>Met een grote groep aanwezig om te strijden voor beste club van Nederland</vt:lpstr>
      <vt:lpstr>Maar helaas , verder dan plaats 9 zijn we niet gekomen</vt:lpstr>
      <vt:lpstr>Oorzaak : hele fam. Hoogland gecrasht in de finale.</vt:lpstr>
      <vt:lpstr>De supporters van Nijverdal op de tribune bij de combi in Baarn</vt:lpstr>
      <vt:lpstr>Rieks controleert even het materiaal .</vt:lpstr>
      <vt:lpstr>Jeffrey al in topvorm voor de volgende dag.</vt:lpstr>
      <vt:lpstr>Zo, die al vast binnen (mijn eerste vandaag)</vt:lpstr>
      <vt:lpstr>En na de 5e regio in Hengelo werden de bekers uitgedeeld</vt:lpstr>
      <vt:lpstr>Zo hoort het , het hele podium voor de Lochsprinters.</vt:lpstr>
      <vt:lpstr>Allemaal regio kampioen , gefeliciteerd!!</vt:lpstr>
      <vt:lpstr>Op naar de bbq , maar wel op de luie fiets .</vt:lpstr>
      <vt:lpstr>De ouders ook maar even een wedstrijdje fietsen.</vt:lpstr>
      <vt:lpstr>Wat een geweldig podium bij de dames.</vt:lpstr>
      <vt:lpstr>Ook de heren gingen met grote bekers naar huis.</vt:lpstr>
      <vt:lpstr>En de muziek werd door de jeugd verzorgd</vt:lpstr>
      <vt:lpstr> In de vakantie maar even naar Tiel voor een wedstrijdje</vt:lpstr>
      <vt:lpstr>Heel Nijverdal is aanwezig</vt:lpstr>
      <vt:lpstr>En grote bekers mee naar huis.</vt:lpstr>
      <vt:lpstr>Startrace Nijverdal 3 september</vt:lpstr>
      <vt:lpstr>Vele Lochsprinters aanwezig</vt:lpstr>
      <vt:lpstr>En meteen het hele podium voor Nijverdal</vt:lpstr>
      <vt:lpstr>PK Putten 10 september.</vt:lpstr>
      <vt:lpstr>In de training maar direct de grote springen.</vt:lpstr>
      <vt:lpstr>Wel zweten na een rondje fietsen.</vt:lpstr>
      <vt:lpstr>Even weer een showtje voor de cameraman.</vt:lpstr>
      <vt:lpstr>Maar ook de bekers maar weer mee nemen naar Nijverdal.</vt:lpstr>
      <vt:lpstr>En Dyon Kampioen van de Veluwe.</vt:lpstr>
      <vt:lpstr>De gebroeders aanwezig op regio 1b in Klazienaveen</vt:lpstr>
      <vt:lpstr>Ook de jongeren komen al met de wielen los.</vt:lpstr>
      <vt:lpstr>En grote broer op het hoogste blokje.</vt:lpstr>
      <vt:lpstr>Scholen cross 2011</vt:lpstr>
      <vt:lpstr>Vele kinderen aanwezig om te strijden voor de wissel bokaal</vt:lpstr>
      <vt:lpstr>Wat waren ze blij met een beker.</vt:lpstr>
      <vt:lpstr>PK Groningen : met een mooie attentie.</vt:lpstr>
      <vt:lpstr>Ook een nieuwe crossbaan met grote bulten</vt:lpstr>
      <vt:lpstr>En mooie combochten</vt:lpstr>
      <vt:lpstr>En Teun voor het eerst kampioen</vt:lpstr>
      <vt:lpstr>Priscilla  ook  kampioen.</vt:lpstr>
      <vt:lpstr>Regio 2b Haaksbergen</vt:lpstr>
      <vt:lpstr>Een felle strijd op de baan</vt:lpstr>
      <vt:lpstr>En meteen maar weer gescoord in de openklasse</vt:lpstr>
      <vt:lpstr>PK Twente Hengelo 8 oktober</vt:lpstr>
      <vt:lpstr>Kyano een mooie 3e plaats</vt:lpstr>
      <vt:lpstr>Kevin ook 3e</vt:lpstr>
      <vt:lpstr>Rick knap 2e.</vt:lpstr>
      <vt:lpstr>En Teun mooi 3e. </vt:lpstr>
      <vt:lpstr>Fietscross clinic bij de Lochsprinters</vt:lpstr>
      <vt:lpstr>Er werd aandachtig geluisterd naar Jeffrey</vt:lpstr>
      <vt:lpstr>En met een mooi certificaat naar huis.</vt:lpstr>
      <vt:lpstr>Regio 3b Schoonebeek 15 oktober</vt:lpstr>
      <vt:lpstr>Binnenbocht of buitenbocht , als je maar snel bent.</vt:lpstr>
      <vt:lpstr>Ook hier werd weer hoog gesprongen.</vt:lpstr>
      <vt:lpstr>En Tom mocht de grootste gehaktbal ophalen want hij won de open cruiser </vt:lpstr>
      <vt:lpstr>PK Drenthe Schoonebeek 22 oktober</vt:lpstr>
      <vt:lpstr>Niek en Cas gaan ook op volle snelheid over de crossbaan.</vt:lpstr>
      <vt:lpstr>Kevin 2e en Luke 6e.</vt:lpstr>
      <vt:lpstr>En Priscilla knap 2e.</vt:lpstr>
      <vt:lpstr>Vol gas in Ommen bij regio 4b</vt:lpstr>
      <vt:lpstr>Allemaal even kijken of Jeroen de 6e haalt.</vt:lpstr>
      <vt:lpstr>Kiek em goan. </vt:lpstr>
      <vt:lpstr>Ik blijf de hele week in Ommen</vt:lpstr>
      <vt:lpstr>De jeugd heeft de toekomst.</vt:lpstr>
      <vt:lpstr>Regio 5b Dedemsvaart 5 november.</vt:lpstr>
      <vt:lpstr>Ingrid stopt met de jury</vt:lpstr>
      <vt:lpstr>De Regiokampioenen van de Lochsprinters.</vt:lpstr>
      <vt:lpstr>En dan de laatste wedstrijd van het seizoen de Lichtwedstrijd</vt:lpstr>
      <vt:lpstr>Met mooie prijzen en ????????????</vt:lpstr>
      <vt:lpstr>Verklede dames !!!!!!!!!!!!!!!</vt:lpstr>
    </vt:vector>
  </TitlesOfParts>
  <Company>ROC Landstede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Jaaroverzicht 2011</dc:title>
  <dc:creator>Albert</dc:creator>
  <cp:lastModifiedBy>Albert</cp:lastModifiedBy>
  <cp:revision>32</cp:revision>
  <dcterms:created xsi:type="dcterms:W3CDTF">2012-02-05T12:37:32Z</dcterms:created>
  <dcterms:modified xsi:type="dcterms:W3CDTF">2012-02-09T20:46:22Z</dcterms:modified>
</cp:coreProperties>
</file>